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3"/>
  </p:notesMasterIdLst>
  <p:sldIdLst>
    <p:sldId id="256" r:id="rId2"/>
    <p:sldId id="364" r:id="rId3"/>
    <p:sldId id="375" r:id="rId4"/>
    <p:sldId id="373" r:id="rId5"/>
    <p:sldId id="266" r:id="rId6"/>
    <p:sldId id="261" r:id="rId7"/>
    <p:sldId id="260" r:id="rId8"/>
    <p:sldId id="376" r:id="rId9"/>
    <p:sldId id="377" r:id="rId10"/>
    <p:sldId id="378" r:id="rId11"/>
    <p:sldId id="381" r:id="rId12"/>
    <p:sldId id="259" r:id="rId13"/>
    <p:sldId id="262" r:id="rId14"/>
    <p:sldId id="263" r:id="rId15"/>
    <p:sldId id="264" r:id="rId16"/>
    <p:sldId id="276" r:id="rId17"/>
    <p:sldId id="278" r:id="rId18"/>
    <p:sldId id="275" r:id="rId19"/>
    <p:sldId id="297" r:id="rId20"/>
    <p:sldId id="298" r:id="rId21"/>
    <p:sldId id="277" r:id="rId22"/>
    <p:sldId id="300" r:id="rId23"/>
    <p:sldId id="299" r:id="rId24"/>
    <p:sldId id="301" r:id="rId25"/>
    <p:sldId id="268" r:id="rId26"/>
    <p:sldId id="269" r:id="rId27"/>
    <p:sldId id="267" r:id="rId28"/>
    <p:sldId id="272" r:id="rId29"/>
    <p:sldId id="257" r:id="rId30"/>
    <p:sldId id="379" r:id="rId31"/>
    <p:sldId id="38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E68B5B-93ED-40C2-8715-5B7FF00D94FE}">
          <p14:sldIdLst>
            <p14:sldId id="256"/>
            <p14:sldId id="364"/>
            <p14:sldId id="375"/>
            <p14:sldId id="373"/>
            <p14:sldId id="266"/>
            <p14:sldId id="261"/>
            <p14:sldId id="260"/>
            <p14:sldId id="376"/>
            <p14:sldId id="377"/>
            <p14:sldId id="378"/>
            <p14:sldId id="381"/>
            <p14:sldId id="259"/>
            <p14:sldId id="262"/>
            <p14:sldId id="263"/>
            <p14:sldId id="264"/>
            <p14:sldId id="276"/>
            <p14:sldId id="278"/>
            <p14:sldId id="275"/>
            <p14:sldId id="297"/>
            <p14:sldId id="298"/>
            <p14:sldId id="277"/>
            <p14:sldId id="300"/>
            <p14:sldId id="299"/>
            <p14:sldId id="301"/>
            <p14:sldId id="268"/>
            <p14:sldId id="269"/>
            <p14:sldId id="267"/>
            <p14:sldId id="272"/>
            <p14:sldId id="257"/>
            <p14:sldId id="379"/>
            <p14:sldId id="3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77975" autoAdjust="0"/>
  </p:normalViewPr>
  <p:slideViewPr>
    <p:cSldViewPr>
      <p:cViewPr varScale="1">
        <p:scale>
          <a:sx n="57" d="100"/>
          <a:sy n="57" d="100"/>
        </p:scale>
        <p:origin x="-18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F0858-0026-47DB-83ED-8C1D47A2BB00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22553-1008-4B8A-B33E-6FC91E85D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71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622C882-B328-451E-9302-B9B270E1EDD7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893BAC5-F696-4ABB-8AA0-543368EC255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" y="228600"/>
            <a:ext cx="3200400" cy="359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826480"/>
            <a:ext cx="6890803" cy="26505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Maine educational opportunity association </a:t>
            </a:r>
            <a:br>
              <a:rPr lang="en-US" dirty="0" smtClean="0"/>
            </a:br>
            <a:r>
              <a:rPr lang="en-US" dirty="0" smtClean="0"/>
              <a:t>annual conference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January 2012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2015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barton\Pictures\MEEOA\MEEOA 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6183313" cy="4111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barton\Pictures\MEEOA\MEEOA 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457200"/>
            <a:ext cx="4930140" cy="3278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barton\Pictures\MEEOA\100_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5685367" cy="4264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dbarton\Pictures\MEEOA\100_0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4158568"/>
            <a:ext cx="3284682" cy="2463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dbarton\Pictures\MEEOA\100_0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3438525" cy="2578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dbarton\Pictures\MEEOA\100_0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575">
            <a:off x="4199738" y="570365"/>
            <a:ext cx="4328584" cy="3246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9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010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Ready for the Morning Sessions 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C:\Users\dbarton\Pictures\MEEOA\100_0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92" y="1976013"/>
            <a:ext cx="4941359" cy="37060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barton\Pictures\MEEOA\100_06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3792">
            <a:off x="5719342" y="1958724"/>
            <a:ext cx="3153280" cy="2364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barton\Pictures\MEEOA\100_06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607">
            <a:off x="188040" y="3484806"/>
            <a:ext cx="3952303" cy="2964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barton\Pictures\MEEOA\100_06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443">
            <a:off x="1447800" y="1666720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barton\Pictures\MEEOA\100_07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6400" y="4419600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dbarton\Pictures\MEEOA\100_07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5704">
            <a:off x="3050360" y="4445483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 descr="C:\Users\dbarton\Pictures\MEEOA\100_0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0933"/>
            <a:ext cx="4826000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7" name="Picture 3" descr="C:\Users\dbarton\Pictures\MEEOA\100_06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2" y="2971800"/>
            <a:ext cx="4857751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8" name="Picture 4" descr="C:\Users\dbarton\Pictures\MEEOA\100_06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3051175" cy="2288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9" name="Picture 5" descr="C:\Users\dbarton\Pictures\MEEOA\100_06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32" y="3507581"/>
            <a:ext cx="3591984" cy="2693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418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8" name="Picture 2" descr="C:\Users\dbarton\Pictures\MEEOA\100_0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7" y="2286000"/>
            <a:ext cx="5725585" cy="4294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barton\Pictures\MEEOA\100_0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5505657" cy="4129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barton\Pictures\MEEOA\100_0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59073"/>
            <a:ext cx="3005138" cy="2253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dbarton\Pictures\MEEOA\100_06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20" y="4047103"/>
            <a:ext cx="3460751" cy="259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C:\Users\dbarton\Pictures\MEEOA\100_0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5073651" cy="3805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barton\Pictures\MEEOA\100_0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657498" cy="2743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dbarton\Pictures\MEEOA\100_0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9" y="288244"/>
            <a:ext cx="3316817" cy="2487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dbarton\Pictures\MEEOA\100_06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09560"/>
            <a:ext cx="2655887" cy="1991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477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Auctioneer</a:t>
            </a:r>
            <a:endParaRPr lang="en-US" dirty="0"/>
          </a:p>
        </p:txBody>
      </p:sp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C:\Users\dbarton\Pictures\MEEOA\100_0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000249"/>
            <a:ext cx="4343400" cy="325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dbarton\Pictures\MEEOA\100_0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00" y="2571750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477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Classic Auction Items</a:t>
            </a:r>
            <a:endParaRPr lang="en-US" dirty="0"/>
          </a:p>
        </p:txBody>
      </p:sp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2" descr="C:\Users\dbarton\Pictures\MEEOA\MEEOA 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9000"/>
            <a:ext cx="4813407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dbarton\Pictures\MEEOA\100_0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4182533" cy="3136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dbarton\Pictures\MEEOA\100_05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28750"/>
            <a:ext cx="3505199" cy="2628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152400"/>
            <a:ext cx="6477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MEEOA Auction </a:t>
            </a:r>
            <a:endParaRPr lang="en-US" dirty="0"/>
          </a:p>
        </p:txBody>
      </p:sp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4" name="Picture 2" descr="C:\Users\dbarton\Pictures\MEEOA\100_0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77958"/>
            <a:ext cx="4667250" cy="3500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barton\Pictures\MEEOA\100_0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2514600"/>
            <a:ext cx="3315816" cy="2486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dbarton\Pictures\MEEOA\100_05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1959" y="3763539"/>
            <a:ext cx="3301127" cy="2475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0" name="Picture 2" descr="C:\Users\dbarton\Pictures\MEEOA\100_0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7128933" cy="534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dbarton\Pictures\MEEOA\100_05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3070225"/>
            <a:ext cx="3513667" cy="2635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67000"/>
            <a:ext cx="7467600" cy="1143000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32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+mn-cs"/>
              </a:rPr>
              <a:t>University of Maine, Orono</a:t>
            </a:r>
            <a:r>
              <a:rPr lang="en-US" sz="3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</a:b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8" y="777661"/>
            <a:ext cx="548205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" y="4114378"/>
            <a:ext cx="643622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68" y="1586099"/>
            <a:ext cx="5858632" cy="9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3" name="Picture 3" descr="C:\Users\dbarton\Pictures\MEEOA\MEEOA 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03" y="533400"/>
            <a:ext cx="5363593" cy="3566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dbarton\Pictures\MEEOA\MEEOA 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99478"/>
            <a:ext cx="4662996" cy="3100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dbarton\Pictures\MEEOA\MEEOA 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54337"/>
            <a:ext cx="4648200" cy="3090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 descr="C:\Users\dbarton\Pictures\MEEOA\100_0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422">
            <a:off x="14832" y="2534676"/>
            <a:ext cx="4400687" cy="3300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dbarton\Pictures\MEEOA\100_07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2908868"/>
            <a:ext cx="4064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dbarton\Pictures\MEEOA\100_07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6250"/>
            <a:ext cx="5029200" cy="37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5806" y="1177131"/>
            <a:ext cx="5632450" cy="4224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0" name="Picture 2" descr="C:\Users\dbarton\Pictures\MEEOA\100_07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433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dbarton\Pictures\MEEOA\100_0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8675" y="3705225"/>
            <a:ext cx="3327400" cy="2495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2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6" name="Picture 2" descr="C:\Users\dbarton\Pictures\MEEOA\MEEOA 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51263"/>
            <a:ext cx="4858286" cy="323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dbarton\Pictures\MEEOA\MEEOA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885790" cy="3248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dbarton\Pictures\MEEOA\MEEOA 0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86" y="532966"/>
            <a:ext cx="3410341" cy="2267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7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664156" y="2044005"/>
            <a:ext cx="78665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MEEOA RAISED A GRAND TOTAL OF…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942084"/>
            <a:ext cx="62484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$ 2,150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44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dbarton\Pictures\MEEOA\100_0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7" y="4154792"/>
            <a:ext cx="3341914" cy="2506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dbarton\Pictures\MEEOA\100_0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09560"/>
            <a:ext cx="4648200" cy="3486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dbarton\Pictures\MEEOA\100_06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6039" y="3244750"/>
            <a:ext cx="3900488" cy="2925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7" name="Picture 5" descr="C:\Users\dbarton\Pictures\MEEOA\MEEOA 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6303274" cy="419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dbarton\Pictures\MEEOA\MEEOA 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5" y="3352800"/>
            <a:ext cx="4223017" cy="2807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0" name="Picture 4" descr="C:\Users\dbarton\Pictures\MEEOA\MEEOA 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35" y="264287"/>
            <a:ext cx="5448741" cy="3622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barton\Pictures\MEEOA\MEEOA 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5007824" cy="3329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dbarton\Pictures\MEEOA\MEEOA 0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06" y="4056857"/>
            <a:ext cx="3542859" cy="2355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9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477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Maine Education Panel </a:t>
            </a:r>
            <a:endParaRPr lang="en-US" dirty="0"/>
          </a:p>
        </p:txBody>
      </p:sp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0" name="Picture 2" descr="C:\Users\dbarton\Pictures\MEEOA\100_0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04" y="3886200"/>
            <a:ext cx="3341688" cy="2506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barton\Pictures\MEEOA\100_0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48" y="1371600"/>
            <a:ext cx="5522383" cy="4141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dbarton\Pictures\MEEOA\MEEOA 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3471" y="4015527"/>
            <a:ext cx="3414602" cy="2270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2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55" y="2705100"/>
            <a:ext cx="2800350" cy="373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C:\Users\dbarton\AppData\Local\Microsoft\Windows\Temporary Internet Files\Content.IE5\CK3LDIAX\MC90005277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3715" y="4076531"/>
            <a:ext cx="908914" cy="9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barton\AppData\Local\Microsoft\Windows\Temporary Internet Files\Content.IE5\CK3LDIAX\MC90005277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1829" y="4048824"/>
            <a:ext cx="908914" cy="9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barton\AppData\Local\Microsoft\Windows\Temporary Internet Files\Content.IE5\CK3LDIAX\MC90005277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511" y="4053451"/>
            <a:ext cx="908914" cy="9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164237"/>
            <a:ext cx="723900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 </a:t>
            </a:r>
          </a:p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to our hosts, the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staff at the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Black Bear Inn!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35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0"/>
            <a:ext cx="6781800" cy="1524000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2400" b="1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+mn-cs"/>
              </a:rPr>
              <a:t>Northern Maine Community College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28619"/>
            <a:ext cx="74676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96753"/>
            <a:ext cx="6503894" cy="119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686"/>
            <a:ext cx="8305801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0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1316" y="457200"/>
            <a:ext cx="8448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to all of our presenters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22" name="Picture 2" descr="C:\Users\dbarton\Pictures\MEEOA\100_0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5500" y="1916114"/>
            <a:ext cx="5181601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dbarton\Pictures\MEEOA\100_0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7175"/>
            <a:ext cx="2986088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dbarton\Pictures\MEEOA\100_06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514">
            <a:off x="4890744" y="3563938"/>
            <a:ext cx="3983038" cy="2987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dbarton\Pictures\MEEOA\100_0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82" y="2798909"/>
            <a:ext cx="2645833" cy="198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:\Users\dbarton\Pictures\MEEOA\100_06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3" y="4412384"/>
            <a:ext cx="2453217" cy="1839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C:\Users\dbarton\Pictures\MEEOA\100_06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015">
            <a:off x="179025" y="1752600"/>
            <a:ext cx="2118784" cy="1589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79" y="2133600"/>
            <a:ext cx="927683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of course,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hanks to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ll of our MEEOA members.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7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29" y="4343400"/>
            <a:ext cx="7467600" cy="1143000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2400" b="1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+mn-ea"/>
                <a:cs typeface="+mn-cs"/>
              </a:rPr>
              <a:t>Washington County Community College</a:t>
            </a:r>
            <a:endParaRPr lang="en-US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57" y="874712"/>
            <a:ext cx="7467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2613" y="2967335"/>
            <a:ext cx="51587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University of Southern Maine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7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3925418" y="743390"/>
            <a:ext cx="51076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Empowering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199" y="1656889"/>
            <a:ext cx="64319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Providing Equitable Opportunity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4743" y="2319802"/>
            <a:ext cx="20233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Advancing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6710" y="3661631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reating awareness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048" y="2516423"/>
            <a:ext cx="3696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</a:t>
            </a:r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hampioning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82904" y="2912442"/>
            <a:ext cx="29113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Mentoring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904" y="4587441"/>
            <a:ext cx="28504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educating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398" y="5692264"/>
            <a:ext cx="7802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…t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 students everyday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63342" y="152400"/>
            <a:ext cx="66270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MEEOA members are…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6867" y="4966366"/>
            <a:ext cx="48269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Dedicating their lives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40348" y="4584961"/>
            <a:ext cx="2536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furthering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7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  <p:bldP spid="10" grpId="0"/>
      <p:bldP spid="13" grpId="0"/>
      <p:bldP spid="15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477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Registering  for the Conference…</a:t>
            </a:r>
            <a:endParaRPr lang="en-US" dirty="0"/>
          </a:p>
        </p:txBody>
      </p:sp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dbarton\Pictures\MEEOA\100_0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4833938" cy="3625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5" name="Picture 3" descr="C:\Users\dbarton\Pictures\MEEOA\100_05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24525"/>
            <a:ext cx="2581127" cy="1935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barton\Pictures\MEEOA\100_05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78" y="4038600"/>
            <a:ext cx="3447520" cy="2585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6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barton\AppData\Local\Microsoft\Windows\Temporary Internet Files\Content.IE5\0TMZ97JW\MP9004373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" y="152400"/>
            <a:ext cx="1347024" cy="15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dbarton\Pictures\MEEOA\MEEOA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88" y="1153420"/>
            <a:ext cx="6706240" cy="4458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6" name="Picture 4" descr="C:\Users\dbarton\Pictures\MEEOA\MEEOA 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4" y="3810000"/>
            <a:ext cx="343816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7" name="Picture 5" descr="C:\Users\dbarton\Pictures\MEEOA\MEEOA 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27" y="4419600"/>
            <a:ext cx="3587846" cy="2385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35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dbarton\Pictures\MEEOA\MEEOA 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572000" cy="3039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barton\Pictures\MEEOA\MEEOA 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6" y="3573780"/>
            <a:ext cx="4510184" cy="2998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barton\Pictures\MEEOA\MEEOA 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83297"/>
            <a:ext cx="6802292" cy="4522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dbarton\Pictures\MEEOA\MEEOA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321">
            <a:off x="3962400" y="3352800"/>
            <a:ext cx="4898241" cy="325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barton\Pictures\MEEOA\MEEOA 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855359" cy="3228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dbarton\Pictures\MEEOA\MEEOA 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1029"/>
            <a:ext cx="5074920" cy="3374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barton\Pictures\MEEOA\MEEOA 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892">
            <a:off x="162748" y="602608"/>
            <a:ext cx="4289498" cy="2852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2643</TotalTime>
  <Words>104</Words>
  <Application>Microsoft Office PowerPoint</Application>
  <PresentationFormat>On-screen Show (4:3)</PresentationFormat>
  <Paragraphs>31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Technic</vt:lpstr>
      <vt:lpstr>Maine educational opportunity association  annual conference  January 2012</vt:lpstr>
      <vt:lpstr>University of Maine, Orono </vt:lpstr>
      <vt:lpstr>Northern Maine Community College</vt:lpstr>
      <vt:lpstr>Washington County Community College</vt:lpstr>
      <vt:lpstr>PowerPoint Presentation</vt:lpstr>
      <vt:lpstr>Registering  for the Conference…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Ready for the Morning Sessions </vt:lpstr>
      <vt:lpstr>PowerPoint Presentation</vt:lpstr>
      <vt:lpstr>PowerPoint Presentation</vt:lpstr>
      <vt:lpstr>PowerPoint Presentation</vt:lpstr>
      <vt:lpstr>Auctioneer</vt:lpstr>
      <vt:lpstr>Classic Auction Items</vt:lpstr>
      <vt:lpstr>MEEOA Auction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Maine Education Panel </vt:lpstr>
      <vt:lpstr>PowerPoint Presentation</vt:lpstr>
      <vt:lpstr>PowerPoint Presentation</vt:lpstr>
      <vt:lpstr>PowerPoint Presentation</vt:lpstr>
    </vt:vector>
  </TitlesOfParts>
  <Company>University of Southern Maine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Barton</dc:creator>
  <cp:lastModifiedBy>Daniel Barton</cp:lastModifiedBy>
  <cp:revision>80</cp:revision>
  <dcterms:created xsi:type="dcterms:W3CDTF">2011-12-27T15:28:24Z</dcterms:created>
  <dcterms:modified xsi:type="dcterms:W3CDTF">2012-01-13T15:17:28Z</dcterms:modified>
</cp:coreProperties>
</file>